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59" r:id="rId8"/>
    <p:sldId id="260" r:id="rId9"/>
    <p:sldId id="261" r:id="rId10"/>
    <p:sldId id="262" r:id="rId11"/>
    <p:sldId id="257" r:id="rId12"/>
    <p:sldId id="263" r:id="rId13"/>
    <p:sldId id="264" r:id="rId14"/>
    <p:sldId id="265" r:id="rId15"/>
    <p:sldId id="266" r:id="rId16"/>
    <p:sldId id="267" r:id="rId17"/>
    <p:sldId id="268" r:id="rId18"/>
    <p:sldId id="269" r:id="rId19"/>
    <p:sldId id="270" r:id="rId20"/>
    <p:sldId id="258" r:id="rId21"/>
    <p:sldId id="271" r:id="rId22"/>
    <p:sldId id="273" r:id="rId23"/>
    <p:sldId id="274" r:id="rId24"/>
    <p:sldId id="275" r:id="rId25"/>
    <p:sldId id="276" r:id="rId26"/>
    <p:sldId id="301" r:id="rId27"/>
    <p:sldId id="300" r:id="rId28"/>
    <p:sldId id="281" r:id="rId29"/>
    <p:sldId id="278" r:id="rId30"/>
    <p:sldId id="279" r:id="rId31"/>
    <p:sldId id="282" r:id="rId32"/>
    <p:sldId id="283" r:id="rId33"/>
    <p:sldId id="284" r:id="rId34"/>
    <p:sldId id="285"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1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351484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119740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302505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3185604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4172991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2472422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68448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058066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74555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375669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73124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199069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794878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027622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994854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815669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70810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86865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514843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185604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4172991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47242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2315173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99069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3151737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987865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540704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6025209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1974067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02505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98786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54070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6F77C-B5E2-4551-9B79-4AA443DD0F90}" type="datetimeFigureOut">
              <a:rPr lang="ms-MY" smtClean="0"/>
              <a:pPr/>
              <a:t>30/10/2013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260252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6F77C-B5E2-4551-9B79-4AA443DD0F90}" type="datetimeFigureOut">
              <a:rPr lang="ms-MY" smtClean="0"/>
              <a:pPr/>
              <a:t>30/10/2013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E13D4-F58D-45CF-AB83-5A5989D32026}" type="slidenum">
              <a:rPr lang="ms-MY" smtClean="0"/>
              <a:pPr/>
              <a:t>‹#›</a:t>
            </a:fld>
            <a:endParaRPr lang="ms-MY"/>
          </a:p>
        </p:txBody>
      </p:sp>
    </p:spTree>
    <p:extLst>
      <p:ext uri="{BB962C8B-B14F-4D97-AF65-F5344CB8AC3E}">
        <p14:creationId xmlns="" xmlns:p14="http://schemas.microsoft.com/office/powerpoint/2010/main" val="4138915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EDA89-76DB-4000-BDF3-3AC75F53B89B}"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94ED9-CD34-4A3A-8904-9626289A76EE}" type="slidenum">
              <a:rPr lang="ms-MY" smtClean="0">
                <a:solidFill>
                  <a:prstClr val="black">
                    <a:tint val="75000"/>
                  </a:prstClr>
                </a:solidFill>
              </a:rPr>
              <a:p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10/30/2013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BE262-ACAB-491D-A8D9-C5D7C7D38355}"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48A89-BBF8-409B-BC02-3B9ED522BC3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2389624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6F77C-B5E2-4551-9B79-4AA443DD0F90}" type="datetimeFigureOut">
              <a:rPr lang="ms-MY" smtClean="0">
                <a:solidFill>
                  <a:prstClr val="black">
                    <a:tint val="75000"/>
                  </a:prstClr>
                </a:solidFill>
              </a:rPr>
              <a:pPr/>
              <a:t>30/10/2013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E13D4-F58D-45CF-AB83-5A5989D3202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4138915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ms-MY"/>
          </a:p>
        </p:txBody>
      </p:sp>
      <p:sp>
        <p:nvSpPr>
          <p:cNvPr id="3" name="Subtitle 2"/>
          <p:cNvSpPr>
            <a:spLocks noGrp="1"/>
          </p:cNvSpPr>
          <p:nvPr>
            <p:ph type="subTitle" idx="1"/>
          </p:nvPr>
        </p:nvSpPr>
        <p:spPr/>
        <p:txBody>
          <a:bodyPr/>
          <a:lstStyle/>
          <a:p>
            <a:endParaRPr lang="ms-MY"/>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67985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827584" y="266348"/>
            <a:ext cx="7454062"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Sabda</a:t>
            </a: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a:t>
            </a:r>
          </a:p>
        </p:txBody>
      </p:sp>
      <p:sp>
        <p:nvSpPr>
          <p:cNvPr id="6" name="TextBox 5"/>
          <p:cNvSpPr txBox="1"/>
          <p:nvPr/>
        </p:nvSpPr>
        <p:spPr>
          <a:xfrm>
            <a:off x="0" y="3357280"/>
            <a:ext cx="9144000" cy="2015936"/>
          </a:xfrm>
          <a:prstGeom prst="rect">
            <a:avLst/>
          </a:prstGeom>
          <a:solidFill>
            <a:srgbClr val="0F15FD">
              <a:alpha val="48000"/>
            </a:srgbClr>
          </a:solidFill>
          <a:ln w="57150">
            <a:noFill/>
          </a:ln>
        </p:spPr>
        <p:txBody>
          <a:bodyPr wrap="square">
            <a:spAutoFit/>
          </a:bodyPr>
          <a:lstStyle/>
          <a:p>
            <a:pPr algn="ctr" fontAlgn="auto">
              <a:spcBef>
                <a:spcPts val="0"/>
              </a:spcBef>
              <a:spcAft>
                <a:spcPts val="0"/>
              </a:spcAft>
              <a:defRPr/>
            </a:pP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Apabila</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mendapati</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seseorang</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senantiasa</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berulang</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alik</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masjid</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untuk</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mengerjakan</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ibadat</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ketaatan</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hendaklah</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menjadi</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terhadap</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keimanannya</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5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sempurna</a:t>
            </a:r>
            <a:r>
              <a:rPr lang="en-US" sz="25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5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1"/>
          <p:cNvSpPr>
            <a:spLocks noChangeArrowheads="1"/>
          </p:cNvSpPr>
          <p:nvPr/>
        </p:nvSpPr>
        <p:spPr bwMode="auto">
          <a:xfrm>
            <a:off x="1277431" y="1334959"/>
            <a:ext cx="6399509" cy="1754326"/>
          </a:xfrm>
          <a:prstGeom prst="rect">
            <a:avLst/>
          </a:prstGeom>
          <a:solidFill>
            <a:srgbClr val="FF9900">
              <a:alpha val="0"/>
            </a:srgb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Jawi"/>
                <a:ea typeface="Calibri" pitchFamily="34" charset="0"/>
                <a:cs typeface="Traditional Arabic" pitchFamily="2" charset="-78"/>
              </a:rPr>
              <a:t>إِذَا رَأَيْتَ الرَّجُلَ يَعْتَادُ الْمَسَاجِدَ، </a:t>
            </a:r>
            <a:endParaRPr kumimoji="0" lang="en-US"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Jawi"/>
              <a:ea typeface="Calibri" pitchFamily="34"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Jawi"/>
                <a:ea typeface="Calibri" pitchFamily="34" charset="0"/>
                <a:cs typeface="Traditional Arabic" pitchFamily="2" charset="-78"/>
              </a:rPr>
              <a:t>فَاشْهَدُوْا </a:t>
            </a:r>
            <a:r>
              <a:rPr kumimoji="0" lang="ar-SA"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Jawi"/>
                <a:ea typeface="Calibri" pitchFamily="34" charset="0"/>
                <a:cs typeface="Traditional Arabic" pitchFamily="2" charset="-78"/>
              </a:rPr>
              <a:t>لَهُ بِالإِيْمَانِ.</a:t>
            </a:r>
            <a:endParaRPr kumimoji="0" lang="ar-SA" sz="4400" b="0"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4282" y="1142984"/>
            <a:ext cx="8715404" cy="1357322"/>
          </a:xfrm>
          <a:prstGeom prst="roundRect">
            <a:avLst>
              <a:gd name="adj" fmla="val 50000"/>
            </a:avLst>
          </a:prstGeom>
          <a:solidFill>
            <a:schemeClr val="accent4">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perkara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asas</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iaitu</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memupuk</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ketakwaan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perlu</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diutamakan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214282" y="2714620"/>
            <a:ext cx="8715404" cy="1357322"/>
          </a:xfrm>
          <a:prstGeom prst="roundRect">
            <a:avLst>
              <a:gd name="adj" fmla="val 50000"/>
            </a:avLst>
          </a:prstGeom>
          <a:solidFill>
            <a:srgbClr val="00B0F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perlu</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diutamakan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unsur</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kemuliaan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penghormatan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214282" y="4882840"/>
            <a:ext cx="8715404" cy="1714512"/>
          </a:xfrm>
          <a:prstGeom prst="roundRect">
            <a:avLst>
              <a:gd name="adj" fmla="val 50000"/>
            </a:avLst>
          </a:prstGeom>
          <a:solidFill>
            <a:schemeClr val="accent2">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wujudkan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suasana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kesyahduan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kekhusyukan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pengunjung</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cxnSp>
        <p:nvCxnSpPr>
          <p:cNvPr id="8" name="Elbow Connector 7"/>
          <p:cNvCxnSpPr/>
          <p:nvPr/>
        </p:nvCxnSpPr>
        <p:spPr>
          <a:xfrm rot="16200000" flipH="1">
            <a:off x="-141388" y="1035827"/>
            <a:ext cx="1143008" cy="357190"/>
          </a:xfrm>
          <a:prstGeom prst="bentConnector3">
            <a:avLst>
              <a:gd name="adj1" fmla="val 63134"/>
            </a:avLst>
          </a:prstGeom>
          <a:ln>
            <a:solidFill>
              <a:srgbClr val="FF33CC"/>
            </a:solidFill>
            <a:tailEnd type="arrow"/>
          </a:ln>
          <a:effectLst>
            <a:glow rad="101600">
              <a:srgbClr val="FF33CC">
                <a:alpha val="60000"/>
              </a:srgb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9" name="Elbow Connector 8"/>
          <p:cNvCxnSpPr/>
          <p:nvPr/>
        </p:nvCxnSpPr>
        <p:spPr>
          <a:xfrm rot="16200000" flipH="1">
            <a:off x="-962925" y="1857364"/>
            <a:ext cx="2786082" cy="357190"/>
          </a:xfrm>
          <a:prstGeom prst="bentConnector3">
            <a:avLst>
              <a:gd name="adj1" fmla="val 70084"/>
            </a:avLst>
          </a:prstGeom>
          <a:ln>
            <a:solidFill>
              <a:srgbClr val="FF33CC"/>
            </a:solidFill>
            <a:tailEnd type="arrow"/>
          </a:ln>
          <a:effectLst>
            <a:glow rad="101600">
              <a:srgbClr val="FF33CC">
                <a:alpha val="60000"/>
              </a:srgb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10" name="Rounded Rectangle 9"/>
          <p:cNvSpPr/>
          <p:nvPr/>
        </p:nvSpPr>
        <p:spPr>
          <a:xfrm>
            <a:off x="323528" y="4437112"/>
            <a:ext cx="4536504" cy="792088"/>
          </a:xfrm>
          <a:prstGeom prst="roundRect">
            <a:avLst/>
          </a:prstGeom>
          <a:solidFill>
            <a:srgbClr val="D60093">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Ciri</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bersih</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harum</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1" name="Down Arrow 10"/>
          <p:cNvSpPr/>
          <p:nvPr/>
        </p:nvSpPr>
        <p:spPr>
          <a:xfrm>
            <a:off x="2051720" y="3789040"/>
            <a:ext cx="785818" cy="785818"/>
          </a:xfrm>
          <a:prstGeom prst="downArrow">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4213"/>
                </a:solidFill>
              </a:ln>
            </a:endParaRPr>
          </a:p>
        </p:txBody>
      </p:sp>
      <p:sp>
        <p:nvSpPr>
          <p:cNvPr id="12" name="Rectangle 11"/>
          <p:cNvSpPr/>
          <p:nvPr/>
        </p:nvSpPr>
        <p:spPr>
          <a:xfrm>
            <a:off x="71406" y="160184"/>
            <a:ext cx="8929688" cy="892552"/>
          </a:xfrm>
          <a:prstGeom prst="rect">
            <a:avLst/>
          </a:prstGeom>
        </p:spPr>
        <p:txBody>
          <a:bodyPr wrap="square">
            <a:spAutoFit/>
          </a:bodyP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Konsep</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pengurusan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masjid</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lebih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profesional</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amat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dialukan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namun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90788" y="214290"/>
            <a:ext cx="8429684"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Saidatuna</a:t>
            </a:r>
            <a:r>
              <a:rPr lang="en-US" sz="2800" b="1" dirty="0" smtClean="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Aisyah</a:t>
            </a:r>
            <a:r>
              <a:rPr lang="en-US" sz="2800" b="1" dirty="0" smtClean="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a:t>
            </a:r>
            <a:r>
              <a:rPr lang="en-US" sz="2800" b="1" dirty="0" smtClean="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menyatakan</a:t>
            </a:r>
            <a:r>
              <a:rPr lang="en-US" sz="2800" b="1" dirty="0" smtClean="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b="1" dirty="0">
              <a:ln w="1841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971600" y="2060848"/>
            <a:ext cx="7136390" cy="789808"/>
          </a:xfrm>
          <a:prstGeom prst="round2DiagRect">
            <a:avLst>
              <a:gd name="adj1" fmla="val 0"/>
              <a:gd name="adj2" fmla="val 0"/>
            </a:avLst>
          </a:prstGeom>
          <a:solidFill>
            <a:srgbClr val="92D05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Dibina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masjid</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perkampungan</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Round Diagonal Corner Rectangle 6"/>
          <p:cNvSpPr/>
          <p:nvPr/>
        </p:nvSpPr>
        <p:spPr>
          <a:xfrm>
            <a:off x="179512" y="1288140"/>
            <a:ext cx="8712968" cy="712100"/>
          </a:xfrm>
          <a:prstGeom prst="round2DiagRect">
            <a:avLst>
              <a:gd name="adj1" fmla="val 0"/>
              <a:gd name="adj2" fmla="val 0"/>
            </a:avLst>
          </a:prstGeom>
          <a:solidFill>
            <a:srgbClr val="33CC33">
              <a:alpha val="85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Nabi</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mengarahkan</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ounded Rectangle 7"/>
          <p:cNvSpPr/>
          <p:nvPr/>
        </p:nvSpPr>
        <p:spPr>
          <a:xfrm>
            <a:off x="500034" y="4077072"/>
            <a:ext cx="7992888" cy="864096"/>
          </a:xfrm>
          <a:prstGeom prst="roundRect">
            <a:avLst/>
          </a:prstGeom>
          <a:solidFill>
            <a:srgbClr val="0000FF">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Elakkan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bau-bau</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busuk</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sampah</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sarap</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Round Diagonal Corner Rectangle 8"/>
          <p:cNvSpPr/>
          <p:nvPr/>
        </p:nvSpPr>
        <p:spPr>
          <a:xfrm>
            <a:off x="899592" y="2924944"/>
            <a:ext cx="7200800" cy="792088"/>
          </a:xfrm>
          <a:prstGeom prst="round2DiagRect">
            <a:avLst>
              <a:gd name="adj1" fmla="val 0"/>
              <a:gd name="adj2" fmla="val 0"/>
            </a:avLst>
          </a:prstGeom>
          <a:solidFill>
            <a:srgbClr val="92D05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Dibersih</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diharumkan</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Rounded Rectangle 9"/>
          <p:cNvSpPr/>
          <p:nvPr/>
        </p:nvSpPr>
        <p:spPr>
          <a:xfrm>
            <a:off x="539552" y="5157192"/>
            <a:ext cx="7992888" cy="1008112"/>
          </a:xfrm>
          <a:prstGeom prst="roundRect">
            <a:avLst/>
          </a:prstGeom>
          <a:solidFill>
            <a:srgbClr val="0000FF">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Hindari</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bau</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tidak</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enak</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pada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badan</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cxnSp>
        <p:nvCxnSpPr>
          <p:cNvPr id="11" name="Elbow Connector 10"/>
          <p:cNvCxnSpPr/>
          <p:nvPr/>
        </p:nvCxnSpPr>
        <p:spPr>
          <a:xfrm rot="16200000" flipH="1">
            <a:off x="-10007" y="2353155"/>
            <a:ext cx="1777970" cy="329260"/>
          </a:xfrm>
          <a:prstGeom prst="bentConnector3">
            <a:avLst>
              <a:gd name="adj1" fmla="val 50000"/>
            </a:avLst>
          </a:prstGeom>
          <a:ln>
            <a:solidFill>
              <a:srgbClr val="FF33CC"/>
            </a:solidFill>
            <a:tailEnd type="arrow"/>
          </a:ln>
          <a:effectLst>
            <a:glow rad="101600">
              <a:srgbClr val="FF33CC">
                <a:alpha val="60000"/>
              </a:srgb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2" name="Elbow Connector 11"/>
          <p:cNvCxnSpPr/>
          <p:nvPr/>
        </p:nvCxnSpPr>
        <p:spPr>
          <a:xfrm rot="16200000" flipH="1">
            <a:off x="-714412" y="2843247"/>
            <a:ext cx="2786082" cy="357190"/>
          </a:xfrm>
          <a:prstGeom prst="bentConnector3">
            <a:avLst>
              <a:gd name="adj1" fmla="val 70084"/>
            </a:avLst>
          </a:prstGeom>
          <a:ln>
            <a:solidFill>
              <a:srgbClr val="FF33CC"/>
            </a:solidFill>
            <a:tailEnd type="arrow"/>
          </a:ln>
          <a:effectLst>
            <a:glow rad="101600">
              <a:srgbClr val="FF33CC">
                <a:alpha val="60000"/>
              </a:srgb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3" name="Elbow Connector 12"/>
          <p:cNvCxnSpPr/>
          <p:nvPr/>
        </p:nvCxnSpPr>
        <p:spPr>
          <a:xfrm>
            <a:off x="899592" y="1628800"/>
            <a:ext cx="1005262" cy="710960"/>
          </a:xfrm>
          <a:prstGeom prst="bentConnector3">
            <a:avLst>
              <a:gd name="adj1" fmla="val 1125"/>
            </a:avLst>
          </a:prstGeom>
          <a:ln>
            <a:solidFill>
              <a:srgbClr val="FF33CC"/>
            </a:solidFill>
            <a:tailEnd type="arrow"/>
          </a:ln>
          <a:effectLst>
            <a:glow rad="101600">
              <a:srgbClr val="FF33CC">
                <a:alpha val="60000"/>
              </a:srgb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4" name="Elbow Connector 13"/>
          <p:cNvCxnSpPr/>
          <p:nvPr/>
        </p:nvCxnSpPr>
        <p:spPr>
          <a:xfrm rot="16200000" flipH="1">
            <a:off x="-1476673" y="3429001"/>
            <a:ext cx="4032450" cy="432048"/>
          </a:xfrm>
          <a:prstGeom prst="bentConnector3">
            <a:avLst>
              <a:gd name="adj1" fmla="val 76399"/>
            </a:avLst>
          </a:prstGeom>
          <a:ln>
            <a:solidFill>
              <a:srgbClr val="FF33CC"/>
            </a:solidFill>
            <a:tailEnd type="arrow"/>
          </a:ln>
          <a:effectLst>
            <a:glow rad="101600">
              <a:srgbClr val="FF33CC">
                <a:alpha val="60000"/>
              </a:srgb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15" name="5-Point Star 14"/>
          <p:cNvSpPr/>
          <p:nvPr/>
        </p:nvSpPr>
        <p:spPr>
          <a:xfrm>
            <a:off x="7236296" y="2348880"/>
            <a:ext cx="886326" cy="1007542"/>
          </a:xfrm>
          <a:prstGeom prst="star5">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7740352" y="5229200"/>
            <a:ext cx="1143040" cy="1500198"/>
          </a:xfrm>
          <a:prstGeom prst="downArrow">
            <a:avLst/>
          </a:prstGeom>
          <a:solidFill>
            <a:srgbClr val="00B0F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826858" y="214290"/>
            <a:ext cx="7489558"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Sabda</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Nabi</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a:t>
            </a:r>
            <a:endPar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ectangle 5"/>
          <p:cNvSpPr/>
          <p:nvPr/>
        </p:nvSpPr>
        <p:spPr>
          <a:xfrm>
            <a:off x="36512" y="1628800"/>
            <a:ext cx="9144000" cy="1754326"/>
          </a:xfrm>
          <a:prstGeom prst="rect">
            <a:avLst/>
          </a:prstGeom>
          <a:no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أَكَلَ الثَّوْمَ وَالْبَصَلَ وَالْكُرَّاثَ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يَقْرَبَنَّ مَسْجِدَنَا.</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36512" y="3643314"/>
            <a:ext cx="9144000" cy="1292662"/>
          </a:xfrm>
          <a:prstGeom prst="rect">
            <a:avLst/>
          </a:prstGeom>
          <a:solidFill>
            <a:srgbClr val="0F15FD">
              <a:alpha val="49000"/>
            </a:srgbClr>
          </a:solidFill>
          <a:ln w="57150">
            <a:noFill/>
          </a:ln>
        </p:spPr>
        <p:txBody>
          <a:bodyPr wrap="square">
            <a:spAutoFit/>
          </a:bodyPr>
          <a:lstStyle/>
          <a:p>
            <a:pPr algn="ctr" fontAlgn="auto">
              <a:spcBef>
                <a:spcPts val="0"/>
              </a:spcBef>
              <a:spcAft>
                <a:spcPts val="0"/>
              </a:spcAft>
              <a:defRPr/>
            </a:pP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Sesiapa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bawang</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putih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bawang</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besar</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kucai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sesekali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mendekati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masjid</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313492"/>
            <a:ext cx="8173002" cy="523220"/>
          </a:xfrm>
          <a:prstGeom prst="rect">
            <a:avLst/>
          </a:prstGeom>
        </p:spPr>
        <p:txBody>
          <a:bodyPr wrap="square">
            <a:spAutoFit/>
          </a:bodyP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Kemuliaan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kehormatan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masjid</a:t>
            </a:r>
            <a:endPar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428596" y="1357298"/>
            <a:ext cx="8429684" cy="847566"/>
          </a:xfrm>
          <a:prstGeom prst="roundRect">
            <a:avLst>
              <a:gd name="adj" fmla="val 50000"/>
            </a:avLst>
          </a:prstGeom>
          <a:solidFill>
            <a:srgbClr val="FF000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Suasana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sopan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hening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tenang</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899592" y="2636912"/>
            <a:ext cx="7786742" cy="936104"/>
          </a:xfrm>
          <a:prstGeom prst="roundRect">
            <a:avLst/>
          </a:prstGeom>
          <a:solidFill>
            <a:srgbClr val="D60093">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DILARANG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aktiviti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jual</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beli</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Down Arrow 7"/>
          <p:cNvSpPr/>
          <p:nvPr/>
        </p:nvSpPr>
        <p:spPr>
          <a:xfrm>
            <a:off x="467544" y="908720"/>
            <a:ext cx="785818" cy="785818"/>
          </a:xfrm>
          <a:prstGeom prst="downArrow">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4213"/>
                </a:solidFill>
              </a:ln>
            </a:endParaRPr>
          </a:p>
        </p:txBody>
      </p:sp>
      <p:sp>
        <p:nvSpPr>
          <p:cNvPr id="9" name="Rounded Rectangle 8"/>
          <p:cNvSpPr/>
          <p:nvPr/>
        </p:nvSpPr>
        <p:spPr>
          <a:xfrm>
            <a:off x="899592" y="3717032"/>
            <a:ext cx="7786742" cy="1008112"/>
          </a:xfrm>
          <a:prstGeom prst="roundRect">
            <a:avLst/>
          </a:prstGeom>
          <a:solidFill>
            <a:srgbClr val="D60093">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DILARANG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bercakap</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hingar</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bingar</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0" name="Rounded Rectangle 9"/>
          <p:cNvSpPr/>
          <p:nvPr/>
        </p:nvSpPr>
        <p:spPr>
          <a:xfrm>
            <a:off x="899592" y="4941168"/>
            <a:ext cx="7786742" cy="1008112"/>
          </a:xfrm>
          <a:prstGeom prst="roundRect">
            <a:avLst/>
          </a:prstGeom>
          <a:solidFill>
            <a:srgbClr val="D60093">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DILARANG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mewar-warkan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barangan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hilang</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1" name="Plus 10"/>
          <p:cNvSpPr/>
          <p:nvPr/>
        </p:nvSpPr>
        <p:spPr>
          <a:xfrm rot="2618488">
            <a:off x="886556" y="2590369"/>
            <a:ext cx="1165703" cy="1091199"/>
          </a:xfrm>
          <a:prstGeom prst="mathPlus">
            <a:avLst>
              <a:gd name="adj1" fmla="val 12690"/>
            </a:avLst>
          </a:prstGeom>
          <a:solidFill>
            <a:srgbClr val="FF0000"/>
          </a:solidFill>
          <a:ln>
            <a:solidFill>
              <a:schemeClr val="bg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Plus 11"/>
          <p:cNvSpPr/>
          <p:nvPr/>
        </p:nvSpPr>
        <p:spPr>
          <a:xfrm rot="2618488">
            <a:off x="899053" y="3680488"/>
            <a:ext cx="1165703" cy="1091199"/>
          </a:xfrm>
          <a:prstGeom prst="mathPlus">
            <a:avLst>
              <a:gd name="adj1" fmla="val 12690"/>
            </a:avLst>
          </a:prstGeom>
          <a:solidFill>
            <a:srgbClr val="FF0000"/>
          </a:solidFill>
          <a:ln>
            <a:solidFill>
              <a:schemeClr val="bg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Plus 12"/>
          <p:cNvSpPr/>
          <p:nvPr/>
        </p:nvSpPr>
        <p:spPr>
          <a:xfrm rot="2618488">
            <a:off x="899053" y="4894625"/>
            <a:ext cx="1165703" cy="1091199"/>
          </a:xfrm>
          <a:prstGeom prst="mathPlus">
            <a:avLst>
              <a:gd name="adj1" fmla="val 12690"/>
            </a:avLst>
          </a:prstGeom>
          <a:solidFill>
            <a:srgbClr val="FF0000"/>
          </a:solidFill>
          <a:ln>
            <a:solidFill>
              <a:schemeClr val="bg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4282" y="214290"/>
            <a:ext cx="8572560"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Sabda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Nabi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a:t>
            </a:r>
            <a:endPar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ectangle 5"/>
          <p:cNvSpPr/>
          <p:nvPr/>
        </p:nvSpPr>
        <p:spPr>
          <a:xfrm>
            <a:off x="-24637" y="1412776"/>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سَمِعَ رَجُلاً يَنْشُدُ ضَالَةٌ فى الْمَسْجِدِ فَلْيَقُلْ:  لاَ رَدَّهَا اللهُ  عَلَيْكَ. فَإِنَّ الْمَسَاجِدَ لَمْ تُبْنَ لِهَذَا.</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3571876"/>
            <a:ext cx="9144000" cy="1938992"/>
          </a:xfrm>
          <a:prstGeom prst="rect">
            <a:avLst/>
          </a:prstGeom>
          <a:solidFill>
            <a:srgbClr val="0F15FD">
              <a:alpha val="51000"/>
            </a:srgbClr>
          </a:solidFill>
          <a:ln w="57150">
            <a:noFill/>
          </a:ln>
        </p:spPr>
        <p:txBody>
          <a:bodyPr wrap="square">
            <a:spAutoFit/>
          </a:bodyPr>
          <a:lstStyle/>
          <a:p>
            <a:pPr algn="ctr" fontAlgn="auto">
              <a:spcBef>
                <a:spcPts val="0"/>
              </a:spcBef>
              <a:spcAft>
                <a:spcPts val="0"/>
              </a:spcAft>
              <a:defRPr/>
            </a:pP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Sesiapa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mendengar</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seseorang</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melaungkan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tentang</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sesuatu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hilang</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masjid</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ucapkanlah</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Allah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mengembalikan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kehilangan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kerana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masjid</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dibina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untuk</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perkara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seperti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406" y="117439"/>
            <a:ext cx="892968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dalil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dimulia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dihormati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539552" y="1412776"/>
            <a:ext cx="8072494" cy="1296144"/>
          </a:xfrm>
          <a:prstGeom prst="roundRect">
            <a:avLst/>
          </a:prstGeom>
          <a:solidFill>
            <a:srgbClr val="D60093">
              <a:alpha val="56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tersasul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tujuan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pembinaan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Left Arrow 6"/>
          <p:cNvSpPr/>
          <p:nvPr/>
        </p:nvSpPr>
        <p:spPr>
          <a:xfrm>
            <a:off x="7929586" y="928670"/>
            <a:ext cx="690976" cy="988162"/>
          </a:xfrm>
          <a:prstGeom prst="curvedLeftArrow">
            <a:avLst>
              <a:gd name="adj1" fmla="val 32085"/>
              <a:gd name="adj2" fmla="val 59023"/>
              <a:gd name="adj3" fmla="val 25000"/>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solidFill>
                <a:srgbClr val="FFFF00"/>
              </a:solidFill>
            </a:endParaRPr>
          </a:p>
        </p:txBody>
      </p:sp>
      <p:sp>
        <p:nvSpPr>
          <p:cNvPr id="8" name="Round Diagonal Corner Rectangle 7"/>
          <p:cNvSpPr/>
          <p:nvPr/>
        </p:nvSpPr>
        <p:spPr>
          <a:xfrm>
            <a:off x="683568" y="3068960"/>
            <a:ext cx="7920880" cy="1152128"/>
          </a:xfrm>
          <a:prstGeom prst="round2DiagRect">
            <a:avLst>
              <a:gd name="adj1" fmla="val 0"/>
              <a:gd name="adj2" fmla="val 0"/>
            </a:avLst>
          </a:prstGeom>
          <a:solidFill>
            <a:srgbClr val="33CC33">
              <a:alpha val="56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mengganggu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keheningan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kesyahduan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 Diagonal Corner Rectangle 8"/>
          <p:cNvSpPr/>
          <p:nvPr/>
        </p:nvSpPr>
        <p:spPr>
          <a:xfrm>
            <a:off x="683568" y="4725144"/>
            <a:ext cx="7920880" cy="1152128"/>
          </a:xfrm>
          <a:prstGeom prst="round2DiagRect">
            <a:avLst>
              <a:gd name="adj1" fmla="val 0"/>
              <a:gd name="adj2" fmla="val 0"/>
            </a:avLst>
          </a:prstGeom>
          <a:solidFill>
            <a:srgbClr val="33CC33">
              <a:alpha val="56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ilarang</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membaca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quran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suara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kuat</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nyaring</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ketika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ada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jemaah</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lain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sedang</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beribadat</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Curved Left Arrow 9"/>
          <p:cNvSpPr/>
          <p:nvPr/>
        </p:nvSpPr>
        <p:spPr>
          <a:xfrm>
            <a:off x="8273512" y="3933056"/>
            <a:ext cx="690976" cy="988162"/>
          </a:xfrm>
          <a:prstGeom prst="curvedLeftArrow">
            <a:avLst>
              <a:gd name="adj1" fmla="val 32085"/>
              <a:gd name="adj2" fmla="val 59023"/>
              <a:gd name="adj3" fmla="val 25000"/>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solidFill>
                <a:srgbClr val="FFFF00"/>
              </a:solidFill>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4282" y="214290"/>
            <a:ext cx="8572560"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Sabda</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Nabi</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a:t>
            </a:r>
            <a:endPar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ectangle 5"/>
          <p:cNvSpPr/>
          <p:nvPr/>
        </p:nvSpPr>
        <p:spPr>
          <a:xfrm>
            <a:off x="0" y="1628800"/>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أَلاَ إِنَّ كُلَّكُمْ مُنَاجِ رَبَّهُ فَلاَ يُؤْذِيَنَّ بَعْضُكُمْ بَعْضًا وَلاَ يَرْفَعَنَّ بَعْضُكُمْ عَلَى بَعْضٍ بِالْقِرَءَاةِ.</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3784972"/>
            <a:ext cx="9144000" cy="2308324"/>
          </a:xfrm>
          <a:prstGeom prst="rect">
            <a:avLst/>
          </a:prstGeom>
          <a:solidFill>
            <a:srgbClr val="0F15FD">
              <a:alpha val="50000"/>
            </a:srgbClr>
          </a:solidFill>
          <a:ln w="57150">
            <a:noFill/>
          </a:ln>
        </p:spPr>
        <p:txBody>
          <a:bodyPr wrap="square">
            <a:spAutoFit/>
          </a:bodyPr>
          <a:lstStyle/>
          <a:p>
            <a:pPr algn="ctr" fontAlgn="auto">
              <a:spcBef>
                <a:spcPts val="0"/>
              </a:spcBef>
              <a:spcAft>
                <a:spcPts val="0"/>
              </a:spcAft>
              <a:defRPr/>
            </a:pP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Ketahuilah</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setiap</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daripada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bermunajat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pula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diantaar</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saling</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mengganggu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pula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diantara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meninggikan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suara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bacaan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mengatasi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suara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bacaan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lain”.</a:t>
            </a:r>
            <a:endPar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819986" y="2500306"/>
            <a:ext cx="8072494" cy="1285884"/>
          </a:xfrm>
          <a:prstGeom prst="round2DiagRect">
            <a:avLst>
              <a:gd name="adj1" fmla="val 0"/>
              <a:gd name="adj2" fmla="val 0"/>
            </a:avLst>
          </a:prstGeom>
          <a:solidFill>
            <a:srgbClr val="FF0000">
              <a:alpha val="59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Menghina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pihak</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lain,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bertengkar</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sebagainya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TextBox 5"/>
          <p:cNvSpPr txBox="1"/>
          <p:nvPr/>
        </p:nvSpPr>
        <p:spPr>
          <a:xfrm>
            <a:off x="60960" y="107556"/>
            <a:ext cx="8929718" cy="892552"/>
          </a:xfrm>
          <a:prstGeom prst="rect">
            <a:avLst/>
          </a:prstGeom>
          <a:noFill/>
        </p:spPr>
        <p:txBody>
          <a:bodyPr wrap="square">
            <a:spAutoFit/>
          </a:bodyPr>
          <a:lstStyle/>
          <a:p>
            <a:pPr algn="ctr" fontAlgn="auto">
              <a:spcBef>
                <a:spcPts val="0"/>
              </a:spcBef>
              <a:spcAft>
                <a:spcPts val="0"/>
              </a:spcAft>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Renungan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tentang</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larangan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menguatkan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suara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membaca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kalam</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a:t>
            </a:r>
            <a:endPar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ound Diagonal Corner Rectangle 6"/>
          <p:cNvSpPr/>
          <p:nvPr/>
        </p:nvSpPr>
        <p:spPr>
          <a:xfrm>
            <a:off x="827584" y="1285860"/>
            <a:ext cx="8064896" cy="1000132"/>
          </a:xfrm>
          <a:prstGeom prst="round2DiagRect">
            <a:avLst>
              <a:gd name="adj1" fmla="val 0"/>
              <a:gd name="adj2" fmla="val 0"/>
            </a:avLst>
          </a:prstGeom>
          <a:solidFill>
            <a:srgbClr val="33CC33">
              <a:alpha val="56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Bagaimana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suara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hingar</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berbual</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kosong</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ound Diagonal Corner Rectangle 7"/>
          <p:cNvSpPr/>
          <p:nvPr/>
        </p:nvSpPr>
        <p:spPr>
          <a:xfrm>
            <a:off x="819986" y="4000504"/>
            <a:ext cx="8072494" cy="1143008"/>
          </a:xfrm>
          <a:prstGeom prst="round2DiagRect">
            <a:avLst>
              <a:gd name="adj1" fmla="val 0"/>
              <a:gd name="adj2" fmla="val 0"/>
            </a:avLst>
          </a:prstGeom>
          <a:solidFill>
            <a:srgbClr val="6600CC">
              <a:alpha val="59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Kanak-kanak</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menjerit</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berkeliaran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Rounded Rectangle 8"/>
          <p:cNvSpPr/>
          <p:nvPr/>
        </p:nvSpPr>
        <p:spPr>
          <a:xfrm>
            <a:off x="35496" y="5500702"/>
            <a:ext cx="9001156" cy="1214446"/>
          </a:xfrm>
          <a:prstGeom prst="roundRect">
            <a:avLst/>
          </a:prstGeom>
          <a:solidFill>
            <a:srgbClr val="0000FF">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Semua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ini</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amat</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mengganggu</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tumpuan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lain yang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sedang</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beribadat</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0" name="Striped Right Arrow 9"/>
          <p:cNvSpPr/>
          <p:nvPr/>
        </p:nvSpPr>
        <p:spPr>
          <a:xfrm rot="5400000">
            <a:off x="-1707879" y="3053777"/>
            <a:ext cx="4608512" cy="894462"/>
          </a:xfrm>
          <a:prstGeom prst="stripedRightArrow">
            <a:avLst/>
          </a:prstGeom>
          <a:solidFill>
            <a:schemeClr val="bg1">
              <a:alpha val="98000"/>
            </a:schemeClr>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Left Arrow 10"/>
          <p:cNvSpPr/>
          <p:nvPr/>
        </p:nvSpPr>
        <p:spPr>
          <a:xfrm>
            <a:off x="8273512" y="642918"/>
            <a:ext cx="690976" cy="985882"/>
          </a:xfrm>
          <a:prstGeom prst="curvedLeftArrow">
            <a:avLst>
              <a:gd name="adj1" fmla="val 32085"/>
              <a:gd name="adj2" fmla="val 59023"/>
              <a:gd name="adj3" fmla="val 25000"/>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solidFill>
                <a:srgbClr val="FFFF00"/>
              </a:solidFill>
            </a:endParaRPr>
          </a:p>
        </p:txBody>
      </p:sp>
      <p:sp>
        <p:nvSpPr>
          <p:cNvPr id="12" name="Curved Left Arrow 11"/>
          <p:cNvSpPr/>
          <p:nvPr/>
        </p:nvSpPr>
        <p:spPr>
          <a:xfrm>
            <a:off x="8345520" y="1772816"/>
            <a:ext cx="690976" cy="1152128"/>
          </a:xfrm>
          <a:prstGeom prst="curvedLeftArrow">
            <a:avLst>
              <a:gd name="adj1" fmla="val 32085"/>
              <a:gd name="adj2" fmla="val 59023"/>
              <a:gd name="adj3" fmla="val 25000"/>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solidFill>
                <a:srgbClr val="FFFF00"/>
              </a:solidFill>
            </a:endParaRPr>
          </a:p>
        </p:txBody>
      </p:sp>
      <p:sp>
        <p:nvSpPr>
          <p:cNvPr id="13" name="Curved Left Arrow 12"/>
          <p:cNvSpPr/>
          <p:nvPr/>
        </p:nvSpPr>
        <p:spPr>
          <a:xfrm>
            <a:off x="8345520" y="3223236"/>
            <a:ext cx="690976" cy="1069860"/>
          </a:xfrm>
          <a:prstGeom prst="curvedLeftArrow">
            <a:avLst>
              <a:gd name="adj1" fmla="val 32085"/>
              <a:gd name="adj2" fmla="val 59023"/>
              <a:gd name="adj3" fmla="val 25000"/>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solidFill>
                <a:srgbClr val="FFFF00"/>
              </a:solidFill>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4282" y="214290"/>
            <a:ext cx="8572560"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Firman</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Surah</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An-</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Nur</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Ayat</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36-38 :-</a:t>
            </a:r>
            <a:endPar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ectangle 5"/>
          <p:cNvSpPr/>
          <p:nvPr/>
        </p:nvSpPr>
        <p:spPr>
          <a:xfrm>
            <a:off x="0" y="1333577"/>
            <a:ext cx="9144000" cy="4524315"/>
          </a:xfrm>
          <a:prstGeom prst="rect">
            <a:avLst/>
          </a:prstGeom>
          <a:solidFill>
            <a:schemeClr val="accent6">
              <a:lumMod val="50000"/>
              <a:alpha val="39000"/>
            </a:schemeClr>
          </a:solidFill>
        </p:spPr>
        <p:txBody>
          <a:bodyPr wrap="square">
            <a:spAutoFit/>
          </a:bodyPr>
          <a:lstStyle/>
          <a:p>
            <a:pPr algn="ctr" rtl="1"/>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بُيُوتٍ أَذِنَ اللهُ أَن تُرْفَعَ وَيُذْكَرَ فِيهَا اسْمُهُ يُسَبِّحُ لَهُ فِيهَا بِالْغُدُوِّ وَا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ْلأَ</a:t>
            </a:r>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صَالِ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رِجَالٌ 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تُلْهِيهِمْ تِجَارَةٌ 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a:t>
            </a:r>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بَيْعٌ عَن ذِكْرِ اللهِ وَإِقَامِ الصَّلا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ةِ وَإِيتَاء الزَّكَاةِ يَخَافُونَ يَوْمًا تَتَقَلَّبُ فِيهِ الْقُلُوبُ وَالأَبْصَارُ</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لِيَجْزِيَهُمُ اللهُ أَحْسَنَ مَا عَمِلُوا وَيَزِيدَهُم مِّن فَضْلِهِ وَاللهُ يَرْزُقُ مَن يَشَاء بِغَيْرِ حِسَابٍ</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628800"/>
            <a:ext cx="9144000" cy="2400657"/>
          </a:xfrm>
          <a:prstGeom prst="rect">
            <a:avLst/>
          </a:prstGeom>
          <a:solidFill>
            <a:schemeClr val="accent6">
              <a:lumMod val="50000"/>
              <a:alpha val="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285720" y="4841865"/>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642910" y="287623"/>
            <a:ext cx="788953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979712" y="214290"/>
            <a:ext cx="5077798"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Maksudnya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TextBox 5"/>
          <p:cNvSpPr txBox="1"/>
          <p:nvPr/>
        </p:nvSpPr>
        <p:spPr>
          <a:xfrm>
            <a:off x="107504" y="1124744"/>
            <a:ext cx="8929718" cy="5170646"/>
          </a:xfrm>
          <a:prstGeom prst="rect">
            <a:avLst/>
          </a:prstGeom>
          <a:noFill/>
          <a:ln w="57150">
            <a:noFill/>
          </a:ln>
        </p:spPr>
        <p:txBody>
          <a:bodyPr wrap="square">
            <a:spAutoFit/>
          </a:bodyPr>
          <a:lstStyle/>
          <a:p>
            <a:pPr algn="ct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hidayah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bersinar</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rumah-rumah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diperintahkan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dimuliakan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disebut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diperingat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nama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situ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dikerjakan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mensuci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memuji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pagi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dikerjakan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kuat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dilalaikan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perniagaan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berjual-beli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takutkan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berbalik-balik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pandangan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membalas</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kerjakan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menambahi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limpah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sememangnya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rezeki</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dikehendaki-Nya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terhitung</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544724"/>
            <a:ext cx="3591100" cy="523220"/>
          </a:xfrm>
          <a:prstGeom prst="rect">
            <a:avLst/>
          </a:prstGeom>
        </p:spPr>
        <p:txBody>
          <a:bodyPr wrap="square">
            <a:spAutoFit/>
          </a:bodyPr>
          <a:lstStyle/>
          <a:p>
            <a:pPr algn="ctr">
              <a:defRPr/>
            </a:pP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Freeform 5"/>
          <p:cNvSpPr/>
          <p:nvPr/>
        </p:nvSpPr>
        <p:spPr>
          <a:xfrm>
            <a:off x="71406" y="1751325"/>
            <a:ext cx="8929718" cy="3477875"/>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noFill/>
        </p:spPr>
        <p:txBody>
          <a:bodyPr wrap="square">
            <a:spAutoFit/>
          </a:bodyPr>
          <a:lstStyle/>
          <a:p>
            <a:pPr algn="ctr" rtl="1"/>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16992"/>
          <a:stretch>
            <a:fillRect/>
          </a:stretch>
        </p:blipFill>
        <p:spPr bwMode="auto">
          <a:xfrm>
            <a:off x="0" y="0"/>
            <a:ext cx="9144000" cy="6072206"/>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516562"/>
            <a:ext cx="9144000" cy="1341438"/>
          </a:xfrm>
          <a:prstGeom prst="rect">
            <a:avLst/>
          </a:prstGeom>
          <a:solidFill>
            <a:srgbClr val="FFC000">
              <a:alpha val="20000"/>
            </a:srgbClr>
          </a:solidFill>
          <a:ln w="9525">
            <a:noFill/>
            <a:miter lim="800000"/>
            <a:headEnd/>
            <a:tailEnd/>
          </a:ln>
          <a:effectLst>
            <a:glow rad="101600">
              <a:schemeClr val="accent6">
                <a:satMod val="175000"/>
                <a:alpha val="40000"/>
              </a:schemeClr>
            </a:glow>
            <a:softEdge rad="317500"/>
          </a:effectLst>
        </p:spPr>
      </p:pic>
      <p:pic>
        <p:nvPicPr>
          <p:cNvPr id="6" name="Picture 5"/>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0" y="714356"/>
            <a:ext cx="9144000" cy="3352800"/>
          </a:xfrm>
          <a:prstGeom prst="rect">
            <a:avLst/>
          </a:prstGeom>
          <a:noFill/>
          <a:ln w="9525">
            <a:noFill/>
            <a:miter lim="800000"/>
            <a:headEnd/>
            <a:tailEnd/>
          </a:ln>
          <a:effectLst>
            <a:glow rad="63500">
              <a:schemeClr val="bg1">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6064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Rectangle 5"/>
          <p:cNvSpPr/>
          <p:nvPr/>
        </p:nvSpPr>
        <p:spPr>
          <a:xfrm>
            <a:off x="0" y="1700808"/>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no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no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7" name="TextBox 6"/>
          <p:cNvSpPr txBox="1"/>
          <p:nvPr/>
        </p:nvSpPr>
        <p:spPr>
          <a:xfrm>
            <a:off x="428596" y="4529138"/>
            <a:ext cx="8572528" cy="1446550"/>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2000"/>
                                        <p:tgtEl>
                                          <p:spTgt spid="6"/>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plus(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578156"/>
            <a:ext cx="9144000" cy="1754326"/>
          </a:xfrm>
          <a:prstGeom prst="rect">
            <a:avLst/>
          </a:prstGeom>
          <a:noFill/>
        </p:spPr>
        <p:txBody>
          <a:bodyPr wrap="square">
            <a:spAutoFit/>
          </a:bodyPr>
          <a:lstStyle/>
          <a:p>
            <a:pPr algn="ctr"/>
            <a:r>
              <a:rPr lang="ar-SA" sz="5400" b="1" dirty="0" smtClean="0">
                <a:ln w="1841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أَشْهَدُ أَنْ لآ إِلَهَ إِلاَّ اللهُ وَحْدَهُ لاَ شَرِيْكَ لَهُ، وَأَشْهَدُ أَنَّ سَيِّدَنَا مُحَمَّدًا عَبْدُهُ وَرَسُولُهُ</a:t>
            </a:r>
            <a:endParaRPr lang="ms-MY" sz="5400" b="1" dirty="0">
              <a:ln w="1841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815426" y="26064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Box 6"/>
          <p:cNvSpPr txBox="1"/>
          <p:nvPr/>
        </p:nvSpPr>
        <p:spPr>
          <a:xfrm>
            <a:off x="500034" y="3332482"/>
            <a:ext cx="8286808" cy="224676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keEsaanNya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628800"/>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428596" y="3775680"/>
            <a:ext cx="8286808" cy="2677656"/>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berkat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500034" y="44624"/>
            <a:ext cx="821537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4348" y="302951"/>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746112"/>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أَمَّا بَعْدَ فَيَا عِبَادَ الله، اتَّقُوا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تَعَالَى،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وَاْلتَزِمُوا بِحُقُوْقِ اللهِ .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3874851"/>
            <a:ext cx="9144000" cy="1384995"/>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Allah.Bertaqwalah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berterusanlah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menunaikan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kewajipan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diperuntukkan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oleh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endParaRPr lang="en-US" sz="28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12640" y="313492"/>
            <a:ext cx="4419600" cy="523220"/>
          </a:xfrm>
          <a:prstGeom prst="rect">
            <a:avLst/>
          </a:prstGeom>
          <a:noFill/>
        </p:spPr>
        <p:txBody>
          <a:bodyPr>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Seruan</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6" name="Round Diagonal Corner Rectangle 5"/>
          <p:cNvSpPr/>
          <p:nvPr/>
        </p:nvSpPr>
        <p:spPr>
          <a:xfrm>
            <a:off x="357158" y="2017910"/>
            <a:ext cx="4195762" cy="1785950"/>
          </a:xfrm>
          <a:prstGeom prst="round2DiagRect">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TAKWA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Curved Right Arrow 6"/>
          <p:cNvSpPr/>
          <p:nvPr/>
        </p:nvSpPr>
        <p:spPr>
          <a:xfrm rot="19783068" flipV="1">
            <a:off x="681666" y="3432812"/>
            <a:ext cx="1332535" cy="2031029"/>
          </a:xfrm>
          <a:prstGeom prst="curvedRightArrow">
            <a:avLst>
              <a:gd name="adj1" fmla="val 25000"/>
              <a:gd name="adj2" fmla="val 40818"/>
              <a:gd name="adj3" fmla="val 25000"/>
            </a:avLst>
          </a:prstGeom>
          <a:solidFill>
            <a:schemeClr val="bg1"/>
          </a:solidFill>
          <a:ln w="38100">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ffectLst>
                <a:outerShdw blurRad="38100" dist="38100" dir="2700000" algn="tl">
                  <a:srgbClr val="000000">
                    <a:alpha val="43137"/>
                  </a:srgbClr>
                </a:outerShdw>
              </a:effectLst>
            </a:endParaRPr>
          </a:p>
        </p:txBody>
      </p:sp>
      <p:sp>
        <p:nvSpPr>
          <p:cNvPr id="8" name="Round Diagonal Corner Rectangle 7"/>
          <p:cNvSpPr/>
          <p:nvPr/>
        </p:nvSpPr>
        <p:spPr>
          <a:xfrm>
            <a:off x="1259632" y="4089612"/>
            <a:ext cx="6786610" cy="1571636"/>
          </a:xfrm>
          <a:prstGeom prst="round2DiagRect">
            <a:avLst/>
          </a:prstGeom>
          <a:solidFill>
            <a:schemeClr val="accent6">
              <a:lumMod val="50000"/>
            </a:scheme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Bersihkan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masjid</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dari</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kesyirikan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Curved Up Arrow 8"/>
          <p:cNvSpPr/>
          <p:nvPr/>
        </p:nvSpPr>
        <p:spPr>
          <a:xfrm rot="16200000" flipH="1">
            <a:off x="7274864" y="3767572"/>
            <a:ext cx="1857389" cy="1214445"/>
          </a:xfrm>
          <a:prstGeom prst="curvedUpArrow">
            <a:avLst/>
          </a:prstGeom>
          <a:solidFill>
            <a:schemeClr val="bg1"/>
          </a:solidFill>
          <a:ln w="38100">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Round Diagonal Corner Rectangle 9"/>
          <p:cNvSpPr/>
          <p:nvPr/>
        </p:nvSpPr>
        <p:spPr>
          <a:xfrm>
            <a:off x="4643438" y="1946472"/>
            <a:ext cx="4143404" cy="1857388"/>
          </a:xfrm>
          <a:prstGeom prst="round2DiagRect">
            <a:avLst/>
          </a:prstGeom>
          <a:solidFill>
            <a:srgbClr val="00B0F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1" name="Right Arrow 10"/>
          <p:cNvSpPr/>
          <p:nvPr/>
        </p:nvSpPr>
        <p:spPr>
          <a:xfrm>
            <a:off x="4286248" y="2589414"/>
            <a:ext cx="714380" cy="714380"/>
          </a:xfrm>
          <a:prstGeom prst="rightArrow">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4282" y="214290"/>
            <a:ext cx="8572560"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Firman</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Surah</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Baqarah</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Ayat</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125 :-</a:t>
            </a:r>
            <a:endPar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ectangle 5"/>
          <p:cNvSpPr/>
          <p:nvPr/>
        </p:nvSpPr>
        <p:spPr>
          <a:xfrm>
            <a:off x="0" y="1196752"/>
            <a:ext cx="9144000" cy="2308324"/>
          </a:xfrm>
          <a:prstGeom prst="rect">
            <a:avLst/>
          </a:prstGeom>
          <a:noFill/>
        </p:spPr>
        <p:txBody>
          <a:bodyPr wrap="square">
            <a:spAutoFit/>
          </a:bodyPr>
          <a:lstStyle/>
          <a:p>
            <a:pPr algn="ctr" rtl="1"/>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جَعَلْنَا الْبَيْتَ مَثَابَةً لِّلنَّاسِ وَأَمْناً وَاتَّخِذُواْ مِن مَّقَامِ إِبْرَاهِيمَ مُصَلًّى وَعَهِدْنَا إِلَى إِبْرَاهِيمَ وَإِسْمَاعِيلَ أَن طَهِّرَا بَيْتِيَ لِلطَّائِفِينَ وَالْعَاكِفِينَ وَالرُّكَّعِ السُّجُودِ</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3714752"/>
            <a:ext cx="9144000" cy="2862322"/>
          </a:xfrm>
          <a:prstGeom prst="rect">
            <a:avLst/>
          </a:prstGeom>
          <a:solidFill>
            <a:srgbClr val="0F15FD">
              <a:alpha val="50000"/>
            </a:srgbClr>
          </a:solidFill>
          <a:ln w="57150">
            <a:noFill/>
          </a:ln>
        </p:spPr>
        <p:txBody>
          <a:bodyPr wrap="square">
            <a:spAutoFit/>
          </a:bodyPr>
          <a:lstStyle/>
          <a:p>
            <a:pPr algn="ct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Baitullah</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tumpuan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jadikanlah</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Makam</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Ibrahim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perintahkan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Ibrahim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Ismail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Bersihkanlah</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Ka'bah</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Haraam</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dilarang</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bertawaf</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beriktikaf</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padanya</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rukuk</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sujud</a:t>
            </a:r>
            <a:r>
              <a:rPr lang="en-US"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12" y="1529485"/>
            <a:ext cx="9144000" cy="1938992"/>
          </a:xfrm>
          <a:prstGeom prst="rect">
            <a:avLst/>
          </a:prstGeom>
          <a:solidFill>
            <a:schemeClr val="accent6">
              <a:lumMod val="50000"/>
              <a:alpha val="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أَشْهَدُ </a:t>
            </a:r>
            <a:r>
              <a:rPr lang="ar-SA"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أَنْ لآ إِلَهَ إِلاَّ اللهُ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وَحْدَهُ لاَ شَرِيْكَ لَهُ،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أَنَّ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سَيِّدنَا مُحَمَّدًا </a:t>
            </a:r>
            <a:r>
              <a:rPr lang="ar-SA"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عَبْدُهُ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Rectangle 5"/>
          <p:cNvSpPr/>
          <p:nvPr/>
        </p:nvSpPr>
        <p:spPr>
          <a:xfrm>
            <a:off x="815426" y="26082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Box 6"/>
          <p:cNvSpPr txBox="1"/>
          <p:nvPr/>
        </p:nvSpPr>
        <p:spPr>
          <a:xfrm>
            <a:off x="248482" y="4278575"/>
            <a:ext cx="864399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KeEsaanNya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effectLst>
                <a:latin typeface="Arial Black" pitchFamily="34" charset="0"/>
              </a:rPr>
              <a:t>Ya</a:t>
            </a:r>
            <a:r>
              <a:rPr lang="en-US" sz="3200" b="1" dirty="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Allah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Muliakanlah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a:t>
            </a:r>
          </a:p>
          <a:p>
            <a:pPr algn="ctr">
              <a:defRPr/>
            </a:pP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Tolonglah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himpunkanlah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mereka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di</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atas</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landasan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kebenaran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agama.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Hancurkanlah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kekufuran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syirik</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munafik</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juga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musuh-musuhMu</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musuh-musuh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smtClean="0">
                <a:ln w="28575">
                  <a:solidFill>
                    <a:prstClr val="black"/>
                  </a:solidFill>
                </a:ln>
                <a:solidFill>
                  <a:prstClr val="white"/>
                </a:solidFill>
                <a:effectLst>
                  <a:glow rad="101600">
                    <a:prstClr val="black">
                      <a:alpha val="60000"/>
                    </a:prstClr>
                  </a:glow>
                </a:effectLst>
                <a:latin typeface="Arial Black" pitchFamily="34" charset="0"/>
              </a:rPr>
              <a:t>agama.</a:t>
            </a:r>
            <a:endParaRPr lang="en-US" sz="3200" b="1" dirty="0" smtClean="0">
              <a:ln w="28575">
                <a:solidFill>
                  <a:prstClr val="black"/>
                </a:solidFill>
              </a:ln>
              <a:solidFill>
                <a:prstClr val="white"/>
              </a:solidFill>
              <a:effectLst>
                <a:glow rad="101600">
                  <a:prstClr val="black">
                    <a:alpha val="60000"/>
                  </a:prstClr>
                </a:glow>
              </a:effectLst>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4348" y="14931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610823"/>
            <a:ext cx="9144000" cy="1754326"/>
          </a:xfrm>
          <a:prstGeom prst="rect">
            <a:avLst/>
          </a:prstGeom>
          <a:solidFill>
            <a:schemeClr val="accent6">
              <a:lumMod val="50000"/>
              <a:alpha val="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وَأَصْحَابِهِ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179512" y="4005064"/>
            <a:ext cx="8786842" cy="2554545"/>
          </a:xfrm>
          <a:prstGeom prst="rect">
            <a:avLst/>
          </a:prstGeom>
          <a:noFill/>
          <a:ln w="57150">
            <a:noFill/>
          </a:ln>
        </p:spPr>
        <p:txBody>
          <a:bodyPr wrap="square">
            <a:spAutoFit/>
          </a:bodyPr>
          <a:lstStyle/>
          <a:p>
            <a:pPr algn="ctr" fontAlgn="auto">
              <a:spcBef>
                <a:spcPts val="0"/>
              </a:spcBef>
              <a:spcAft>
                <a:spcPts val="0"/>
              </a:spcAft>
              <a:defRPr/>
            </a:pP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686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532360"/>
            <a:ext cx="9144000" cy="1754326"/>
          </a:xfrm>
          <a:prstGeom prst="rect">
            <a:avLst/>
          </a:prstGeom>
          <a:solidFill>
            <a:schemeClr val="accent6">
              <a:lumMod val="50000"/>
              <a:alpha val="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وَاعْمَرُوْا الْمَسَاجِدَ لِعِبَادَةِ اللهِ وَطَاعَتِهِ وَاحْفَظُوْا لَهَا حُرْمَتَهَا</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p>
        </p:txBody>
      </p:sp>
      <p:sp>
        <p:nvSpPr>
          <p:cNvPr id="6" name="TextBox 5"/>
          <p:cNvSpPr txBox="1"/>
          <p:nvPr/>
        </p:nvSpPr>
        <p:spPr>
          <a:xfrm>
            <a:off x="214314" y="4160603"/>
            <a:ext cx="8786842" cy="2062103"/>
          </a:xfrm>
          <a:prstGeom prst="rect">
            <a:avLst/>
          </a:prstGeom>
          <a:noFill/>
          <a:ln w="57150">
            <a:noFill/>
          </a:ln>
        </p:spPr>
        <p:txBody>
          <a:bodyPr wrap="square">
            <a:spAutoFit/>
          </a:bodyPr>
          <a:lstStyle/>
          <a:p>
            <a:pPr algn="ctr" fontAlgn="auto">
              <a:spcBef>
                <a:spcPts val="0"/>
              </a:spcBef>
              <a:spcAft>
                <a:spcPts val="0"/>
              </a:spcAft>
              <a:defRPr/>
            </a:pP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imarahkan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masjid</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ibadah</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amalan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ketaatan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padaNya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peliharalah</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kesuciannya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714348" y="34389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62" y="3634"/>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78638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406" y="322208"/>
            <a:ext cx="892968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kesolehan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keimanan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seseorang</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395536" y="3645946"/>
            <a:ext cx="8286808" cy="143923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Lengkapkan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Islamnya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saham</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kehormatan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rumah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hevron 6"/>
          <p:cNvSpPr/>
          <p:nvPr/>
        </p:nvSpPr>
        <p:spPr>
          <a:xfrm rot="8480299">
            <a:off x="8130290" y="3367888"/>
            <a:ext cx="500034" cy="571504"/>
          </a:xfrm>
          <a:prstGeom prst="chevron">
            <a:avLst/>
          </a:prstGeom>
          <a:solidFill>
            <a:srgbClr val="FFFFFF"/>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Chevron 7"/>
          <p:cNvSpPr/>
          <p:nvPr/>
        </p:nvSpPr>
        <p:spPr>
          <a:xfrm rot="1912175">
            <a:off x="292696" y="3590859"/>
            <a:ext cx="500034" cy="571504"/>
          </a:xfrm>
          <a:prstGeom prst="chevron">
            <a:avLst/>
          </a:prstGeom>
          <a:solidFill>
            <a:srgbClr val="FFFFFF"/>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Right Arrow 8"/>
          <p:cNvSpPr/>
          <p:nvPr/>
        </p:nvSpPr>
        <p:spPr>
          <a:xfrm>
            <a:off x="467544" y="1544418"/>
            <a:ext cx="6048672" cy="2232248"/>
          </a:xfrm>
          <a:prstGeom prst="rightArrow">
            <a:avLst/>
          </a:prstGeom>
          <a:solidFill>
            <a:srgbClr val="00FF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Berulang-alik</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beribadat</a:t>
            </a:r>
            <a:endParaRPr lang="en-MY" sz="26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28662" y="2951164"/>
            <a:ext cx="7858180" cy="1500198"/>
          </a:xfrm>
          <a:prstGeom prst="roundRect">
            <a:avLst>
              <a:gd name="adj" fmla="val 50000"/>
            </a:avLst>
          </a:prstGeom>
          <a:solidFill>
            <a:schemeClr val="accent6">
              <a:lumMod val="50000"/>
              <a:alpha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meransang</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minda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bersih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zikrullah</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42876" y="1165214"/>
            <a:ext cx="8858280" cy="1399690"/>
          </a:xfrm>
          <a:prstGeom prst="roundRect">
            <a:avLst/>
          </a:prstGeom>
          <a:solidFill>
            <a:srgbClr val="D60093">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mengtauhidkan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6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714348" y="4665676"/>
            <a:ext cx="8072494" cy="1571636"/>
          </a:xfrm>
          <a:prstGeom prst="roundRect">
            <a:avLst>
              <a:gd name="adj" fmla="val 50000"/>
            </a:avLst>
          </a:prstGeom>
          <a:solidFill>
            <a:srgbClr val="C00000">
              <a:alpha val="66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mengimarahkan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membuktikan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padaNya</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ectangle 7"/>
          <p:cNvSpPr/>
          <p:nvPr/>
        </p:nvSpPr>
        <p:spPr>
          <a:xfrm>
            <a:off x="71406" y="313492"/>
            <a:ext cx="8929688" cy="553998"/>
          </a:xfrm>
          <a:prstGeom prst="rect">
            <a:avLst/>
          </a:prstGeom>
        </p:spPr>
        <p:txBody>
          <a:bodyPr wrap="square">
            <a:spAutoFit/>
          </a:bodyPr>
          <a:lstStyle/>
          <a:p>
            <a:pPr algn="ctr">
              <a:defRPr/>
            </a:pP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Tujuan</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pembinaan</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cxnSp>
        <p:nvCxnSpPr>
          <p:cNvPr id="9" name="Elbow Connector 8"/>
          <p:cNvCxnSpPr/>
          <p:nvPr/>
        </p:nvCxnSpPr>
        <p:spPr>
          <a:xfrm rot="16200000" flipH="1">
            <a:off x="607191" y="2486817"/>
            <a:ext cx="1143008" cy="500066"/>
          </a:xfrm>
          <a:prstGeom prst="bentConnector3">
            <a:avLst>
              <a:gd name="adj1" fmla="val 50000"/>
            </a:avLst>
          </a:prstGeom>
          <a:ln>
            <a:solidFill>
              <a:srgbClr val="FF33CC"/>
            </a:solidFill>
            <a:tailEnd type="arrow"/>
          </a:ln>
          <a:effectLst>
            <a:glow rad="101600">
              <a:srgbClr val="FF33CC">
                <a:alpha val="60000"/>
              </a:srgb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0" name="Elbow Connector 9"/>
          <p:cNvCxnSpPr/>
          <p:nvPr/>
        </p:nvCxnSpPr>
        <p:spPr>
          <a:xfrm rot="16200000" flipH="1">
            <a:off x="-928726" y="3594106"/>
            <a:ext cx="3214710" cy="357190"/>
          </a:xfrm>
          <a:prstGeom prst="bentConnector3">
            <a:avLst>
              <a:gd name="adj1" fmla="val 50000"/>
            </a:avLst>
          </a:prstGeom>
          <a:ln>
            <a:solidFill>
              <a:srgbClr val="FF33CC"/>
            </a:solidFill>
            <a:tailEnd type="arrow"/>
          </a:ln>
          <a:effectLst>
            <a:glow rad="101600">
              <a:srgbClr val="FF33CC">
                <a:alpha val="60000"/>
              </a:srgb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sp>
        <p:nvSpPr>
          <p:cNvPr id="11" name="Down Arrow 10"/>
          <p:cNvSpPr/>
          <p:nvPr/>
        </p:nvSpPr>
        <p:spPr>
          <a:xfrm>
            <a:off x="357158" y="665148"/>
            <a:ext cx="571504" cy="714380"/>
          </a:xfrm>
          <a:prstGeom prst="downArrow">
            <a:avLst/>
          </a:prstGeom>
          <a:solidFill>
            <a:schemeClr val="bg1"/>
          </a:solidFill>
          <a:ln>
            <a:solidFill>
              <a:srgbClr val="FF33CC"/>
            </a:solidFill>
          </a:ln>
          <a:effectLst>
            <a:glow rad="101600">
              <a:srgbClr val="FF33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4213"/>
                </a:solidFill>
              </a:ln>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98" y="1"/>
            <a:ext cx="91836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4282" y="214290"/>
            <a:ext cx="8572560"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Firman</a:t>
            </a:r>
            <a:r>
              <a:rPr lang="en-US" sz="2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r>
              <a:rPr lang="en-US" sz="2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Surah</a:t>
            </a:r>
            <a:r>
              <a:rPr lang="en-US" sz="2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a:t>
            </a:r>
            <a:r>
              <a:rPr lang="en-US" sz="2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Taubah</a:t>
            </a:r>
            <a:r>
              <a:rPr lang="en-US" sz="2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ayat</a:t>
            </a:r>
            <a:r>
              <a:rPr lang="en-US" sz="2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18:-</a:t>
            </a:r>
            <a:endParaRPr lang="en-US" sz="2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ectangle 5"/>
          <p:cNvSpPr/>
          <p:nvPr/>
        </p:nvSpPr>
        <p:spPr>
          <a:xfrm>
            <a:off x="0" y="1406428"/>
            <a:ext cx="9144000" cy="2308324"/>
          </a:xfrm>
          <a:prstGeom prst="rect">
            <a:avLst/>
          </a:prstGeom>
          <a:solidFill>
            <a:schemeClr val="accent6">
              <a:lumMod val="50000"/>
              <a:alpha val="0"/>
            </a:schemeClr>
          </a:solidFill>
        </p:spPr>
        <p:txBody>
          <a:bodyPr wrap="square">
            <a:spAutoFit/>
          </a:bodyPr>
          <a:lstStyle/>
          <a:p>
            <a:pPr algn="ctr" rtl="1"/>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يَعْمُرُ مَسَاجِدَ اللهِ مَنْ آمَنَ بِاللهِ وَالْيَوْمِ الآخِرِ وَأَقَامَ الصَّلاَةَ وَآتَى الزَّكَاةَ وَلَمْ يَخْشَ إِلاَّ اللهَ فَعَسَى أُوْلَـئِكَ أَن يَكُونُواْ مِنَ الْمُهْتَدِينَ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3928988"/>
            <a:ext cx="9144000" cy="2308324"/>
          </a:xfrm>
          <a:prstGeom prst="rect">
            <a:avLst/>
          </a:prstGeom>
          <a:solidFill>
            <a:srgbClr val="0F15FD">
              <a:alpha val="49000"/>
            </a:srgbClr>
          </a:solidFill>
          <a:ln w="57150">
            <a:noFill/>
          </a:ln>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Hanyasanya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layak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memakmurkan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masjid-masjid</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takut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diharapkan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3131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1445</Words>
  <Application>Microsoft Office PowerPoint</Application>
  <PresentationFormat>On-screen Show (4:3)</PresentationFormat>
  <Paragraphs>130</Paragraphs>
  <Slides>41</Slides>
  <Notes>0</Notes>
  <HiddenSlides>0</HiddenSlides>
  <MMClips>0</MMClip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Office Theme</vt:lpstr>
      <vt:lpstr>1_Office Theme</vt:lpstr>
      <vt:lpstr>3_Office Theme</vt:lpstr>
      <vt:lpstr>6_Office Theme</vt:lpstr>
      <vt:lpstr>2_Office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Unknown User</cp:lastModifiedBy>
  <cp:revision>15</cp:revision>
  <dcterms:created xsi:type="dcterms:W3CDTF">2013-10-29T23:12:42Z</dcterms:created>
  <dcterms:modified xsi:type="dcterms:W3CDTF">2013-10-30T08:09:51Z</dcterms:modified>
</cp:coreProperties>
</file>